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0"/>
    <p:restoredTop sz="94609"/>
  </p:normalViewPr>
  <p:slideViewPr>
    <p:cSldViewPr snapToGrid="0" snapToObjects="1">
      <p:cViewPr varScale="1">
        <p:scale>
          <a:sx n="69" d="100"/>
          <a:sy n="69" d="100"/>
        </p:scale>
        <p:origin x="22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86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6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53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33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49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3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5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6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9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610A-BE46-7747-BBBE-371AB73E4BE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6AC318-6A01-6B46-96DD-D7673053E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A3B2-C2D3-5D46-88D4-B0B94C64B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918" y="410264"/>
            <a:ext cx="9144000" cy="3025054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 Elective(G.E) courses </a:t>
            </a:r>
            <a:b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Offered by Bengali Department, Miranda House, University of Delhi</a:t>
            </a:r>
            <a:br>
              <a:rPr lang="en-IN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55327-AC54-A948-8347-2C7774A2A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918" y="3023119"/>
            <a:ext cx="9144000" cy="3545632"/>
          </a:xfrm>
        </p:spPr>
        <p:txBody>
          <a:bodyPr>
            <a:noAutofit/>
          </a:bodyPr>
          <a:lstStyle/>
          <a:p>
            <a:pPr algn="l"/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introducing 2 sets of syllabuses for B.A(Hons.) G.E course.</a:t>
            </a:r>
            <a:endParaRPr lang="en-IN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designed keeping in the mind for two types of student. </a:t>
            </a:r>
            <a:endParaRPr lang="en-IN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7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for those students </a:t>
            </a:r>
            <a:r>
              <a:rPr lang="en-US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have learned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accustomed with Bengali language already. </a:t>
            </a:r>
            <a:endParaRPr lang="en-IN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Is the one for those students who </a:t>
            </a:r>
            <a:r>
              <a:rPr lang="en-US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never learned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language before.</a:t>
            </a:r>
            <a:r>
              <a:rPr lang="en-IN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809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2114-4C6B-674D-88F0-ED7D9894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- I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FB3C6-22BF-2C47-BFFF-8C21C14D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1</a:t>
            </a:r>
            <a:r>
              <a:rPr lang="en-US" sz="3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 students: 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course: </a:t>
            </a:r>
            <a:r>
              <a:rPr lang="en-US" sz="3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Ganagyapan</a:t>
            </a: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3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Sangbadikata</a:t>
            </a:r>
            <a:r>
              <a:rPr lang="en-IN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N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2</a:t>
            </a:r>
            <a:r>
              <a:rPr lang="en-US" sz="39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 students: 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course: </a:t>
            </a:r>
            <a:r>
              <a:rPr lang="en-US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Bengali for Beginners</a:t>
            </a:r>
            <a:endParaRPr lang="en-IN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9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3EB8-0562-FC46-8D5F-D5D19B36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-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AC03-B652-3B47-BFD5-032B4377A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1</a:t>
            </a:r>
            <a:r>
              <a:rPr lang="en-US" sz="3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 students: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course: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Srijanatmak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Rachana</a:t>
            </a:r>
            <a:endParaRPr lang="en-I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2</a:t>
            </a:r>
            <a:r>
              <a:rPr lang="en-US" sz="3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category students: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course: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Bengali</a:t>
            </a:r>
            <a:endParaRPr lang="en-I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AB50F-A8CE-E24F-A798-95E283BC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7528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– V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906F-7A53-504E-8179-3B5A45977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763"/>
            <a:ext cx="10515600" cy="307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course: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 and compiling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7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BC44-41B3-864E-B5ED-E5CA3FECC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189" y="624110"/>
            <a:ext cx="9862424" cy="4918274"/>
          </a:xfrm>
        </p:spPr>
        <p:txBody>
          <a:bodyPr>
            <a:normAutofit/>
          </a:bodyPr>
          <a:lstStyle/>
          <a:p>
            <a:pPr algn="ctr"/>
            <a:b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0271321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{78CC9D52-B06E-B14F-B0D9-4541553C20C2}tf10001069</Template>
  <TotalTime>38</TotalTime>
  <Words>143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Wisp</vt:lpstr>
      <vt:lpstr>Generic Elective(G.E) courses  Offered by Bengali Department, Miranda House, University of Delhi </vt:lpstr>
      <vt:lpstr> Semester - I  </vt:lpstr>
      <vt:lpstr>Semester - III</vt:lpstr>
      <vt:lpstr>Semester – V  B.A(Programme)</vt:lpstr>
      <vt:lpstr>  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Elective(G.E) courses  Offered by Bengali Department, Miranda House, University of Delhi </dc:title>
  <dc:creator>Microsoft Office User</dc:creator>
  <cp:lastModifiedBy>Microsoft Office User</cp:lastModifiedBy>
  <cp:revision>6</cp:revision>
  <dcterms:created xsi:type="dcterms:W3CDTF">2020-07-28T15:35:05Z</dcterms:created>
  <dcterms:modified xsi:type="dcterms:W3CDTF">2020-07-28T16:32:11Z</dcterms:modified>
</cp:coreProperties>
</file>